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319" r:id="rId2"/>
    <p:sldId id="323" r:id="rId3"/>
    <p:sldId id="332" r:id="rId4"/>
    <p:sldId id="337" r:id="rId5"/>
    <p:sldId id="333" r:id="rId6"/>
    <p:sldId id="334" r:id="rId7"/>
    <p:sldId id="338" r:id="rId8"/>
    <p:sldId id="330" r:id="rId9"/>
    <p:sldId id="339" r:id="rId10"/>
    <p:sldId id="340" r:id="rId11"/>
    <p:sldId id="341" r:id="rId12"/>
    <p:sldId id="335" r:id="rId13"/>
    <p:sldId id="342" r:id="rId14"/>
    <p:sldId id="344" r:id="rId15"/>
    <p:sldId id="345" r:id="rId16"/>
    <p:sldId id="346" r:id="rId17"/>
    <p:sldId id="34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3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2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944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9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03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2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0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3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8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9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B5C6-FC50-491F-B016-F37C3A26D40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D025-4EE9-4671-ACC6-413961E2A9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97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75EC8-94ED-027E-4A28-0E35F32A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" r="373" b="24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2138363"/>
          </a:xfrm>
        </p:spPr>
        <p:txBody>
          <a:bodyPr/>
          <a:lstStyle/>
          <a:p>
            <a:r>
              <a:rPr lang="en-US" dirty="0"/>
              <a:t>A Prophet on the Run</a:t>
            </a:r>
            <a:br>
              <a:rPr lang="en-US" dirty="0"/>
            </a:br>
            <a:r>
              <a:rPr lang="en-US" sz="3600" dirty="0"/>
              <a:t>A Journey’s Debrief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The Book of Jonah</a:t>
            </a:r>
          </a:p>
          <a:p>
            <a:r>
              <a:rPr lang="en-US" dirty="0"/>
              <a:t>April 30, 2023</a:t>
            </a:r>
          </a:p>
        </p:txBody>
      </p:sp>
    </p:spTree>
    <p:extLst>
      <p:ext uri="{BB962C8B-B14F-4D97-AF65-F5344CB8AC3E}">
        <p14:creationId xmlns:p14="http://schemas.microsoft.com/office/powerpoint/2010/main" val="251491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200" dirty="0"/>
              <a:t>A. The Storm</a:t>
            </a:r>
          </a:p>
          <a:p>
            <a:pPr>
              <a:buNone/>
            </a:pPr>
            <a:r>
              <a:rPr lang="en-US" sz="3200" dirty="0"/>
              <a:t>	B. The Fish</a:t>
            </a:r>
          </a:p>
          <a:p>
            <a:pPr>
              <a:buNone/>
            </a:pPr>
            <a:r>
              <a:rPr lang="en-US" sz="3200" dirty="0"/>
              <a:t>	C. The Plant</a:t>
            </a:r>
          </a:p>
          <a:p>
            <a:pPr>
              <a:buNone/>
            </a:pPr>
            <a:r>
              <a:rPr lang="en-US" sz="3200" dirty="0"/>
              <a:t>	D. The Worm</a:t>
            </a:r>
          </a:p>
        </p:txBody>
      </p:sp>
    </p:spTree>
    <p:extLst>
      <p:ext uri="{BB962C8B-B14F-4D97-AF65-F5344CB8AC3E}">
        <p14:creationId xmlns:p14="http://schemas.microsoft.com/office/powerpoint/2010/main" val="65937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200" dirty="0"/>
              <a:t>A. The Storm</a:t>
            </a:r>
          </a:p>
          <a:p>
            <a:pPr>
              <a:buNone/>
            </a:pPr>
            <a:r>
              <a:rPr lang="en-US" sz="3200" dirty="0"/>
              <a:t>	B. The Fish</a:t>
            </a:r>
          </a:p>
          <a:p>
            <a:pPr>
              <a:buNone/>
            </a:pPr>
            <a:r>
              <a:rPr lang="en-US" sz="3200" dirty="0"/>
              <a:t>	C. The Plant</a:t>
            </a:r>
          </a:p>
          <a:p>
            <a:pPr>
              <a:buNone/>
            </a:pPr>
            <a:r>
              <a:rPr lang="en-US" sz="3200" dirty="0"/>
              <a:t>	D. The Worm</a:t>
            </a:r>
          </a:p>
          <a:p>
            <a:pPr>
              <a:buNone/>
            </a:pPr>
            <a:r>
              <a:rPr lang="en-US" sz="3200" dirty="0"/>
              <a:t>	E. The Wind</a:t>
            </a:r>
          </a:p>
        </p:txBody>
      </p:sp>
    </p:spTree>
    <p:extLst>
      <p:ext uri="{BB962C8B-B14F-4D97-AF65-F5344CB8AC3E}">
        <p14:creationId xmlns:p14="http://schemas.microsoft.com/office/powerpoint/2010/main" val="11501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IV. The Patience of God</a:t>
            </a:r>
          </a:p>
        </p:txBody>
      </p:sp>
    </p:spTree>
    <p:extLst>
      <p:ext uri="{BB962C8B-B14F-4D97-AF65-F5344CB8AC3E}">
        <p14:creationId xmlns:p14="http://schemas.microsoft.com/office/powerpoint/2010/main" val="3273640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Ephesians 2:10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we are His workmanship, created in Christ Jesus for good works, which God prepared beforehand so that we would walk in them</a:t>
            </a:r>
            <a:endParaRPr lang="en-US" sz="40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36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IV. The Patience of God</a:t>
            </a:r>
          </a:p>
          <a:p>
            <a:pPr>
              <a:buNone/>
            </a:pPr>
            <a:r>
              <a:rPr lang="en-US" sz="3600" dirty="0"/>
              <a:t>V. The Love of God Will Change People</a:t>
            </a:r>
          </a:p>
          <a:p>
            <a:pPr>
              <a:buNone/>
            </a:pPr>
            <a:r>
              <a:rPr lang="en-US" sz="3200" dirty="0"/>
              <a:t>	A. The Sailors on the Ship</a:t>
            </a:r>
          </a:p>
        </p:txBody>
      </p:sp>
    </p:spTree>
    <p:extLst>
      <p:ext uri="{BB962C8B-B14F-4D97-AF65-F5344CB8AC3E}">
        <p14:creationId xmlns:p14="http://schemas.microsoft.com/office/powerpoint/2010/main" val="1987403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IV. The Patience of God</a:t>
            </a:r>
          </a:p>
          <a:p>
            <a:pPr>
              <a:buNone/>
            </a:pPr>
            <a:r>
              <a:rPr lang="en-US" sz="3600" dirty="0"/>
              <a:t>V. The Love of God Will Change People</a:t>
            </a:r>
          </a:p>
          <a:p>
            <a:pPr>
              <a:buNone/>
            </a:pPr>
            <a:r>
              <a:rPr lang="en-US" sz="3200" dirty="0"/>
              <a:t>	A. The Sailors on the Ship</a:t>
            </a:r>
          </a:p>
          <a:p>
            <a:pPr>
              <a:buNone/>
            </a:pPr>
            <a:r>
              <a:rPr lang="en-US" sz="3200" dirty="0"/>
              <a:t>	B. The People of Nineveh</a:t>
            </a:r>
          </a:p>
        </p:txBody>
      </p:sp>
    </p:spTree>
    <p:extLst>
      <p:ext uri="{BB962C8B-B14F-4D97-AF65-F5344CB8AC3E}">
        <p14:creationId xmlns:p14="http://schemas.microsoft.com/office/powerpoint/2010/main" val="155573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IV. The Patience of God</a:t>
            </a:r>
          </a:p>
          <a:p>
            <a:pPr>
              <a:buNone/>
            </a:pPr>
            <a:r>
              <a:rPr lang="en-US" sz="3600" dirty="0"/>
              <a:t>V. The Love of God Will Change People</a:t>
            </a:r>
          </a:p>
          <a:p>
            <a:pPr>
              <a:buNone/>
            </a:pPr>
            <a:r>
              <a:rPr lang="en-US" sz="3200" dirty="0"/>
              <a:t>	A. The Sailors on the Ship</a:t>
            </a:r>
          </a:p>
          <a:p>
            <a:pPr>
              <a:buNone/>
            </a:pPr>
            <a:r>
              <a:rPr lang="en-US" sz="3200" dirty="0"/>
              <a:t>	B. The People of Nineveh</a:t>
            </a:r>
          </a:p>
          <a:p>
            <a:pPr>
              <a:buNone/>
            </a:pPr>
            <a:r>
              <a:rPr lang="en-US" sz="3200" dirty="0"/>
              <a:t>	C. The Prophet Jonah</a:t>
            </a:r>
          </a:p>
        </p:txBody>
      </p:sp>
    </p:spTree>
    <p:extLst>
      <p:ext uri="{BB962C8B-B14F-4D97-AF65-F5344CB8AC3E}">
        <p14:creationId xmlns:p14="http://schemas.microsoft.com/office/powerpoint/2010/main" val="408805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575EC8-94ED-027E-4A28-0E35F32ABD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7" r="373" b="241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2138363"/>
          </a:xfrm>
        </p:spPr>
        <p:txBody>
          <a:bodyPr/>
          <a:lstStyle/>
          <a:p>
            <a:r>
              <a:rPr lang="en-US" dirty="0"/>
              <a:t>A Prophet on the Run</a:t>
            </a:r>
            <a:br>
              <a:rPr lang="en-US" dirty="0"/>
            </a:br>
            <a:r>
              <a:rPr lang="en-US" sz="3600" dirty="0"/>
              <a:t>A Journey’s Debrief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0000"/>
            <a:ext cx="9144000" cy="1447800"/>
          </a:xfrm>
        </p:spPr>
        <p:txBody>
          <a:bodyPr>
            <a:normAutofit/>
          </a:bodyPr>
          <a:lstStyle/>
          <a:p>
            <a:r>
              <a:rPr lang="en-US" sz="2800" dirty="0"/>
              <a:t>The Book of Jonah</a:t>
            </a:r>
          </a:p>
          <a:p>
            <a:r>
              <a:rPr lang="en-US" dirty="0"/>
              <a:t>April 30, 2023</a:t>
            </a:r>
          </a:p>
        </p:txBody>
      </p:sp>
    </p:spTree>
    <p:extLst>
      <p:ext uri="{BB962C8B-B14F-4D97-AF65-F5344CB8AC3E}">
        <p14:creationId xmlns:p14="http://schemas.microsoft.com/office/powerpoint/2010/main" val="285094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Sovereign to Send</a:t>
            </a:r>
          </a:p>
          <a:p>
            <a:pPr lvl="1"/>
            <a:r>
              <a:rPr lang="en-US" sz="2800" dirty="0"/>
              <a:t>Chapter 1 – 17 verses</a:t>
            </a:r>
          </a:p>
          <a:p>
            <a:pPr>
              <a:buNone/>
            </a:pPr>
            <a:r>
              <a:rPr lang="en-US" sz="3600" dirty="0"/>
              <a:t>II. Sovereign to Save</a:t>
            </a:r>
          </a:p>
          <a:p>
            <a:pPr lvl="1"/>
            <a:r>
              <a:rPr lang="en-US" sz="2800" dirty="0"/>
              <a:t>Chapter 2 – 10 verses</a:t>
            </a:r>
          </a:p>
          <a:p>
            <a:pPr>
              <a:buNone/>
            </a:pPr>
            <a:r>
              <a:rPr lang="en-US" sz="3600" dirty="0"/>
              <a:t>III. Sovereign to Spare</a:t>
            </a:r>
          </a:p>
          <a:p>
            <a:pPr lvl="1"/>
            <a:r>
              <a:rPr lang="en-US" sz="2800" dirty="0"/>
              <a:t>Chapter 3 – 10 verses</a:t>
            </a:r>
          </a:p>
          <a:p>
            <a:pPr>
              <a:buNone/>
            </a:pPr>
            <a:r>
              <a:rPr lang="en-US" sz="3600" dirty="0"/>
              <a:t>IV. Sovereign to Scold</a:t>
            </a:r>
          </a:p>
          <a:p>
            <a:pPr lvl="1"/>
            <a:r>
              <a:rPr lang="en-US" sz="2800" dirty="0"/>
              <a:t>Chapter 4 – 11 verses</a:t>
            </a:r>
          </a:p>
        </p:txBody>
      </p:sp>
    </p:spTree>
    <p:extLst>
      <p:ext uri="{BB962C8B-B14F-4D97-AF65-F5344CB8AC3E}">
        <p14:creationId xmlns:p14="http://schemas.microsoft.com/office/powerpoint/2010/main" val="276114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</p:txBody>
      </p:sp>
    </p:spTree>
    <p:extLst>
      <p:ext uri="{BB962C8B-B14F-4D97-AF65-F5344CB8AC3E}">
        <p14:creationId xmlns:p14="http://schemas.microsoft.com/office/powerpoint/2010/main" val="344505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200" dirty="0"/>
              <a:t>Typology – “a special kind of symbolism,” “a prophetic symbol,” “a person or thing in the Old Testament that foreshadows or ‘foretells’ a person or thing in the New Testament.”</a:t>
            </a:r>
          </a:p>
        </p:txBody>
      </p:sp>
    </p:spTree>
    <p:extLst>
      <p:ext uri="{BB962C8B-B14F-4D97-AF65-F5344CB8AC3E}">
        <p14:creationId xmlns:p14="http://schemas.microsoft.com/office/powerpoint/2010/main" val="422056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endParaRPr lang="en-US" sz="3600" dirty="0"/>
          </a:p>
          <a:p>
            <a:pPr marL="0" indent="0" algn="just">
              <a:buNone/>
            </a:pPr>
            <a:r>
              <a:rPr lang="en-US" sz="3200" dirty="0"/>
              <a:t>Parable of the laborers in the field is a demonstration of the compassion of God, which is found in Matthew 20:1-16</a:t>
            </a:r>
          </a:p>
        </p:txBody>
      </p:sp>
    </p:spTree>
    <p:extLst>
      <p:ext uri="{BB962C8B-B14F-4D97-AF65-F5344CB8AC3E}">
        <p14:creationId xmlns:p14="http://schemas.microsoft.com/office/powerpoint/2010/main" val="191949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200" dirty="0"/>
              <a:t>A. The Storm</a:t>
            </a:r>
          </a:p>
        </p:txBody>
      </p:sp>
    </p:spTree>
    <p:extLst>
      <p:ext uri="{BB962C8B-B14F-4D97-AF65-F5344CB8AC3E}">
        <p14:creationId xmlns:p14="http://schemas.microsoft.com/office/powerpoint/2010/main" val="220620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200" dirty="0"/>
              <a:t>A. The Storm</a:t>
            </a:r>
          </a:p>
          <a:p>
            <a:pPr>
              <a:buNone/>
            </a:pPr>
            <a:r>
              <a:rPr lang="en-US" sz="3200" dirty="0"/>
              <a:t>	B. The Fish</a:t>
            </a:r>
          </a:p>
        </p:txBody>
      </p:sp>
    </p:spTree>
    <p:extLst>
      <p:ext uri="{BB962C8B-B14F-4D97-AF65-F5344CB8AC3E}">
        <p14:creationId xmlns:p14="http://schemas.microsoft.com/office/powerpoint/2010/main" val="300776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Fish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Genesis 1:26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ea typeface="Calibri" panose="020F0502020204030204" pitchFamily="34" charset="0"/>
              </a:rPr>
              <a:t>Then God said, “Let Us make man in Our image, according to Our likeness; and let them rule over the </a:t>
            </a:r>
            <a:r>
              <a:rPr lang="en-US" sz="3200" b="1" u="sng" dirty="0">
                <a:effectLst/>
                <a:ea typeface="Calibri" panose="020F0502020204030204" pitchFamily="34" charset="0"/>
              </a:rPr>
              <a:t>fish [</a:t>
            </a:r>
            <a:r>
              <a:rPr lang="en-US" sz="3200" b="1" u="sng" dirty="0" err="1">
                <a:effectLst/>
                <a:ea typeface="Calibri" panose="020F0502020204030204" pitchFamily="34" charset="0"/>
              </a:rPr>
              <a:t>dagah</a:t>
            </a:r>
            <a:r>
              <a:rPr lang="en-US" sz="3200" b="1" u="sng" dirty="0">
                <a:effectLst/>
                <a:ea typeface="Calibri" panose="020F0502020204030204" pitchFamily="34" charset="0"/>
              </a:rPr>
              <a:t>] </a:t>
            </a:r>
            <a:r>
              <a:rPr lang="en-US" sz="3200" dirty="0">
                <a:effectLst/>
                <a:ea typeface="Calibri" panose="020F0502020204030204" pitchFamily="34" charset="0"/>
              </a:rPr>
              <a:t>of the sea and over the birds of the sky and over the cattle and over all the earth, and over every creeping thing that creeps on the earth.”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a typeface="Times New Roman" panose="02020603050405020304" pitchFamily="18" charset="0"/>
              </a:rPr>
              <a:t>Jonah 1:17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the </a:t>
            </a:r>
            <a:r>
              <a:rPr lang="en-US" sz="32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Lord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appointed a great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fish [</a:t>
            </a:r>
            <a:r>
              <a:rPr lang="en-US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dagah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swallow Jonah, and Jonah was in the stomach of the fish three days and three nights.</a:t>
            </a:r>
            <a:endParaRPr lang="en-US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66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C85333-A5F2-36E0-9B6E-6B6D3CFE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1"/>
            <a:ext cx="1188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 Prophet on the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11811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I. The Foreshadowing of God</a:t>
            </a:r>
          </a:p>
          <a:p>
            <a:pPr>
              <a:buNone/>
            </a:pPr>
            <a:r>
              <a:rPr lang="en-US" sz="3600" dirty="0"/>
              <a:t>II. The Compassion of God</a:t>
            </a:r>
          </a:p>
          <a:p>
            <a:pPr>
              <a:buNone/>
            </a:pPr>
            <a:r>
              <a:rPr lang="en-US" sz="3600" dirty="0"/>
              <a:t>III. The Appointment by God</a:t>
            </a:r>
          </a:p>
          <a:p>
            <a:pPr>
              <a:buNone/>
            </a:pPr>
            <a:r>
              <a:rPr lang="en-US" sz="3600" dirty="0"/>
              <a:t>	</a:t>
            </a:r>
            <a:r>
              <a:rPr lang="en-US" sz="3200" dirty="0"/>
              <a:t>A. The Storm</a:t>
            </a:r>
          </a:p>
          <a:p>
            <a:pPr>
              <a:buNone/>
            </a:pPr>
            <a:r>
              <a:rPr lang="en-US" sz="3200" dirty="0"/>
              <a:t>	B. The Fish</a:t>
            </a:r>
          </a:p>
          <a:p>
            <a:pPr>
              <a:buNone/>
            </a:pPr>
            <a:r>
              <a:rPr lang="en-US" sz="3200" dirty="0"/>
              <a:t>	C. The Plant</a:t>
            </a:r>
          </a:p>
          <a:p>
            <a:pPr>
              <a:buNone/>
            </a:pPr>
            <a:r>
              <a:rPr lang="en-US" sz="3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98218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2803</TotalTime>
  <Words>677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A Prophet on the Run A Journey’s Debrief</vt:lpstr>
      <vt:lpstr>A Prophet on the Run</vt:lpstr>
      <vt:lpstr>A Prophet on the Run</vt:lpstr>
      <vt:lpstr>A Prophet on the Run</vt:lpstr>
      <vt:lpstr>A Prophet on the Run</vt:lpstr>
      <vt:lpstr>A Prophet on the Run</vt:lpstr>
      <vt:lpstr>A Prophet on the Run</vt:lpstr>
      <vt:lpstr>The Fish</vt:lpstr>
      <vt:lpstr>A Prophet on the Run</vt:lpstr>
      <vt:lpstr>A Prophet on the Run</vt:lpstr>
      <vt:lpstr>A Prophet on the Run</vt:lpstr>
      <vt:lpstr>A Prophet on the Run</vt:lpstr>
      <vt:lpstr>Ephesians 2:10</vt:lpstr>
      <vt:lpstr>A Prophet on the Run</vt:lpstr>
      <vt:lpstr>A Prophet on the Run</vt:lpstr>
      <vt:lpstr>A Prophet on the Run</vt:lpstr>
      <vt:lpstr>A Prophet on the Run A Journey’s Debrief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Brett's Workhorse</dc:creator>
  <cp:lastModifiedBy>webma</cp:lastModifiedBy>
  <cp:revision>59</cp:revision>
  <dcterms:created xsi:type="dcterms:W3CDTF">2018-06-16T17:31:42Z</dcterms:created>
  <dcterms:modified xsi:type="dcterms:W3CDTF">2023-04-30T15:46:06Z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820e8-223f-4ed2-bd95-81c83f641284_Enabled">
    <vt:lpwstr>True</vt:lpwstr>
  </property>
  <property fmtid="{D5CDD505-2E9C-101B-9397-08002B2CF9AE}" pid="3" name="MSIP_Label_b24820e8-223f-4ed2-bd95-81c83f641284_SiteId">
    <vt:lpwstr>3cbcc3d3-094d-4006-9849-0d11d61f484d</vt:lpwstr>
  </property>
  <property fmtid="{D5CDD505-2E9C-101B-9397-08002B2CF9AE}" pid="4" name="MSIP_Label_b24820e8-223f-4ed2-bd95-81c83f641284_Owner">
    <vt:lpwstr>btyamaj@HomeOffice.wal-mart.com</vt:lpwstr>
  </property>
  <property fmtid="{D5CDD505-2E9C-101B-9397-08002B2CF9AE}" pid="5" name="MSIP_Label_b24820e8-223f-4ed2-bd95-81c83f641284_SetDate">
    <vt:lpwstr>2020-03-06T02:09:12.7065650Z</vt:lpwstr>
  </property>
  <property fmtid="{D5CDD505-2E9C-101B-9397-08002B2CF9AE}" pid="6" name="MSIP_Label_b24820e8-223f-4ed2-bd95-81c83f641284_Name">
    <vt:lpwstr>Sensitive</vt:lpwstr>
  </property>
  <property fmtid="{D5CDD505-2E9C-101B-9397-08002B2CF9AE}" pid="7" name="MSIP_Label_b24820e8-223f-4ed2-bd95-81c83f641284_Application">
    <vt:lpwstr>Microsoft Azure Information Protection</vt:lpwstr>
  </property>
  <property fmtid="{D5CDD505-2E9C-101B-9397-08002B2CF9AE}" pid="8" name="MSIP_Label_b24820e8-223f-4ed2-bd95-81c83f641284_ActionId">
    <vt:lpwstr>4a553c78-0330-44d3-81b6-2a927e58c2d0</vt:lpwstr>
  </property>
  <property fmtid="{D5CDD505-2E9C-101B-9397-08002B2CF9AE}" pid="9" name="MSIP_Label_b24820e8-223f-4ed2-bd95-81c83f641284_Extended_MSFT_Method">
    <vt:lpwstr>Automatic</vt:lpwstr>
  </property>
  <property fmtid="{D5CDD505-2E9C-101B-9397-08002B2CF9AE}" pid="10" name="Sensitivity">
    <vt:lpwstr>Sensitive</vt:lpwstr>
  </property>
  <property fmtid="{D5CDD505-2E9C-101B-9397-08002B2CF9AE}" pid="11" name="_AdHocReviewCycleID">
    <vt:i4>-716745204</vt:i4>
  </property>
  <property fmtid="{D5CDD505-2E9C-101B-9397-08002B2CF9AE}" pid="12" name="_NewReviewCycle">
    <vt:lpwstr/>
  </property>
  <property fmtid="{D5CDD505-2E9C-101B-9397-08002B2CF9AE}" pid="13" name="_EmailSubject">
    <vt:lpwstr>Thessalonians Sermon</vt:lpwstr>
  </property>
  <property fmtid="{D5CDD505-2E9C-101B-9397-08002B2CF9AE}" pid="14" name="_AuthorEmail">
    <vt:lpwstr>Brett.Yamaji@walmart.com</vt:lpwstr>
  </property>
  <property fmtid="{D5CDD505-2E9C-101B-9397-08002B2CF9AE}" pid="15" name="_AuthorEmailDisplayName">
    <vt:lpwstr>Brett Yamaji</vt:lpwstr>
  </property>
</Properties>
</file>